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878" y="-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803240" cy="597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 err="1">
                <a:solidFill>
                  <a:srgbClr val="1F497D"/>
                </a:solidFill>
                <a:latin typeface="Times New Roman"/>
              </a:rPr>
              <a:t>IⅤ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 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296360" y="25371000"/>
            <a:ext cx="105847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Литература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905080"/>
            <a:ext cx="28803240" cy="1568206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pc="-1" dirty="0">
                <a:solidFill>
                  <a:srgbClr val="1F497D"/>
                </a:solidFill>
                <a:latin typeface="Times New Roman"/>
              </a:rPr>
              <a:t>СИНТЕЗ МИКРОУРОВНЕВЫХ СТРУКТУР КОМПОЗИТНЫХ МАТЕРИАЛОВ</a:t>
            </a:r>
          </a:p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1F497D"/>
                </a:solidFill>
                <a:latin typeface="Times New Roman"/>
              </a:rPr>
              <a:t>Братухин И.Ю., Крячко А.Ф., </a:t>
            </a:r>
            <a:r>
              <a:rPr lang="ru-RU" sz="4800" b="1" strike="noStrike" spc="-1" dirty="0" err="1">
                <a:solidFill>
                  <a:srgbClr val="1F497D"/>
                </a:solidFill>
                <a:latin typeface="Times New Roman"/>
              </a:rPr>
              <a:t>Шакин</a:t>
            </a:r>
            <a:r>
              <a:rPr lang="ru-RU" sz="4800" b="1" strike="noStrike" spc="-1" dirty="0">
                <a:solidFill>
                  <a:srgbClr val="1F497D"/>
                </a:solidFill>
                <a:latin typeface="Times New Roman"/>
              </a:rPr>
              <a:t> О.В., Ревунов Г.М.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000" b="1" spc="-1" dirty="0">
                <a:solidFill>
                  <a:srgbClr val="1F497D"/>
                </a:solidFill>
                <a:latin typeface="Times New Roman"/>
              </a:rPr>
              <a:t>24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-26 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12269" y="536342"/>
            <a:ext cx="121986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3600" b="0" strike="noStrike" spc="-1" dirty="0">
                <a:solidFill>
                  <a:srgbClr val="1F497D"/>
                </a:solidFill>
                <a:latin typeface="Times New Roman"/>
              </a:rPr>
              <a:t>2022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2A95AE-50C2-46CC-B716-C084BE3AD05B}"/>
              </a:ext>
            </a:extLst>
          </p:cNvPr>
          <p:cNvSpPr txBox="1"/>
          <p:nvPr/>
        </p:nvSpPr>
        <p:spPr>
          <a:xfrm>
            <a:off x="1296360" y="26322413"/>
            <a:ext cx="26731440" cy="4147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just">
              <a:lnSpc>
                <a:spcPct val="150000"/>
              </a:lnSpc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1.	Бибиков С.Б., Титов А.Н., Черепанов А.К. Синтез материала с заданным коэффициентом отражения в широком диапазоне частот и углов падения. Труды XV Международной научно-технической конференции «Радиолокация, навигация, связь», 2009, г. Воронеж. Изд. НПФ «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Саквоее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 (ISBN 978-5-904259-01-3). С. 1578-1584.</a:t>
            </a:r>
            <a:endParaRPr lang="ru-RU" sz="36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270510" algn="just">
              <a:lnSpc>
                <a:spcPct val="150000"/>
              </a:lnSpc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2.	Кузнецов П.А., Зворыгин Р.Г., Бибиков С.Б. Исследование на атомно-силовом микроскопе кинетики кристаллизации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нанокристаллического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сплава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Nb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и создание на его основе систем электромагнитной защиты. Металлы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2005, №6, 25-31.</a:t>
            </a:r>
            <a:endParaRPr lang="ru-RU" sz="36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CBEC14-180B-4676-8DB0-398868A94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61432" y="3648300"/>
            <a:ext cx="3266368" cy="101415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0973DC-31D7-41D5-89AB-520621C7BD8D}"/>
              </a:ext>
            </a:extLst>
          </p:cNvPr>
          <p:cNvSpPr/>
          <p:nvPr/>
        </p:nvSpPr>
        <p:spPr>
          <a:xfrm>
            <a:off x="775262" y="9604518"/>
            <a:ext cx="6569700" cy="2338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работе рассмотрены особенности требований к свойствам экранирующих материалов. Также выполнено моделирование никель-цинковых радиопоглощающих ферритов с целью повышения эксплуатационных характеристик.</a:t>
            </a: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6BEC00-F421-4945-A5F9-F9F92F83F0BB}"/>
              </a:ext>
            </a:extLst>
          </p:cNvPr>
          <p:cNvSpPr/>
          <p:nvPr/>
        </p:nvSpPr>
        <p:spPr>
          <a:xfrm>
            <a:off x="775441" y="8011314"/>
            <a:ext cx="6569521" cy="15682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Аннотация</a:t>
            </a:r>
            <a:endParaRPr lang="ru-RU" sz="32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4524550-7F0B-45D6-AE86-260BBE189D3A}"/>
              </a:ext>
            </a:extLst>
          </p:cNvPr>
          <p:cNvSpPr/>
          <p:nvPr/>
        </p:nvSpPr>
        <p:spPr>
          <a:xfrm>
            <a:off x="775441" y="14079805"/>
            <a:ext cx="6569701" cy="98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0510" algn="just"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Задача моделирования микроструктур может быть решена на основе использования методов Монте-Карло для построения топологических особенностей или определения составляющих характеристик в соответствии с некоторым стохастическим распределением внутри элементарных объемов функциональных материалов в виде достаточно большого количества регулярных ячеек. Этот подход дает возможность устранить основную проблему реализации, заключающуюся в необходимость использования значительной памяти вычислительной машины и выполнения большого количества вычислений, благодаря довольно простой доменной декомпозиции, что может быть эффективно реализовано с помощью технологий параллельных и распределённых вычислений.</a:t>
            </a:r>
            <a:endParaRPr lang="ru-RU" sz="24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51D43DA-43FC-4B6C-A6D8-34F7D9639DCB}"/>
              </a:ext>
            </a:extLst>
          </p:cNvPr>
          <p:cNvSpPr/>
          <p:nvPr/>
        </p:nvSpPr>
        <p:spPr>
          <a:xfrm>
            <a:off x="775621" y="12496397"/>
            <a:ext cx="6569701" cy="15682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Введение</a:t>
            </a:r>
            <a:endParaRPr lang="ru-RU" sz="32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16639C8-135A-4BBD-910F-C5FF7944F2CE}"/>
              </a:ext>
            </a:extLst>
          </p:cNvPr>
          <p:cNvSpPr/>
          <p:nvPr/>
        </p:nvSpPr>
        <p:spPr>
          <a:xfrm>
            <a:off x="8489226" y="9580281"/>
            <a:ext cx="8720251" cy="7201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0510" algn="just"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Важнейшим параметром, описывающим радиопоглощающие свойства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является коэффициент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отражения. На основании анализа данных выявлено, что коэффициент отражения является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структурочувствительным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параметром и влиять на него можно с помощью изменения размеров зерна феррита. Для достижения этой цели в настоящей работе были использованы два технологических приема - спекание в присутствии жидкой фазы (при легировании оксидом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вистута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 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дошихтовка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крупнозернистой фракцией (КЗФ) готового феррита того же состава [1].</a:t>
            </a:r>
          </a:p>
          <a:p>
            <a:pPr indent="270510" algn="just"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отображения его изменения в широком диапазоне частот были построены частотные зависимости коэффициента отражения рассматриваемых четырех партий образцов (рис. 1).</a:t>
            </a:r>
            <a:endParaRPr lang="ru-RU" sz="24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EF4AB04-BC40-4DD3-94DD-10E6CB7AE4D0}"/>
              </a:ext>
            </a:extLst>
          </p:cNvPr>
          <p:cNvSpPr/>
          <p:nvPr/>
        </p:nvSpPr>
        <p:spPr>
          <a:xfrm>
            <a:off x="8489226" y="8012075"/>
            <a:ext cx="8720251" cy="15682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</a:rPr>
              <a:t>Моделирование радиопоглощающих материалов</a:t>
            </a:r>
            <a:endParaRPr lang="ru-RU" sz="3200" dirty="0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DFE40BE7-F39E-4543-A5D2-C8694C2D8EB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226" y="17671917"/>
            <a:ext cx="8720251" cy="6102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C4358536-AD2E-4661-B31E-5B2FAB56DF0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8694" y="8012075"/>
            <a:ext cx="9407044" cy="67925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11364E4-2E65-42E1-B82E-91FA9E2A9940}"/>
              </a:ext>
            </a:extLst>
          </p:cNvPr>
          <p:cNvSpPr/>
          <p:nvPr/>
        </p:nvSpPr>
        <p:spPr>
          <a:xfrm>
            <a:off x="18973092" y="17822324"/>
            <a:ext cx="8862646" cy="58136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0510" algn="just"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Таким образом анализ характеристик коэффициентов отражения показал, что наилучшими эксплуатационными свойствами обладают образцы, у которых размер зерна наибольший, то есть легированные висмутом и приготовленные с добавкой 2% крупнозернистой фракции. Образцы базовой партии имеют недостаточное поглощение электромагнитной энергии во всем частотном диапазоне, точка экстремума соответствующей кривой -13 дБ. Недостатком образцов партии, содержащей 2,5% крупнозернистой фракции, является недостаточное поглощение до 50 МГц, по модулю не превышающее 10 дБ.</a:t>
            </a:r>
            <a:endParaRPr lang="ru-RU" sz="2400" dirty="0"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A54DF9A-F00B-4C3E-86BD-C8C2631AF62B}"/>
              </a:ext>
            </a:extLst>
          </p:cNvPr>
          <p:cNvSpPr/>
          <p:nvPr/>
        </p:nvSpPr>
        <p:spPr>
          <a:xfrm>
            <a:off x="18973257" y="16229121"/>
            <a:ext cx="8862404" cy="15682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</a:rPr>
              <a:t>Выводы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441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Ревунов Глеб</cp:lastModifiedBy>
  <cp:revision>404</cp:revision>
  <dcterms:created xsi:type="dcterms:W3CDTF">2010-04-06T13:27:58Z</dcterms:created>
  <dcterms:modified xsi:type="dcterms:W3CDTF">2022-10-21T08:17:06Z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